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9" r:id="rId7"/>
    <p:sldId id="263" r:id="rId8"/>
    <p:sldId id="267" r:id="rId9"/>
    <p:sldId id="268" r:id="rId10"/>
    <p:sldId id="264" r:id="rId11"/>
    <p:sldId id="270" r:id="rId12"/>
    <p:sldId id="265" r:id="rId13"/>
    <p:sldId id="271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75000"/>
              </a:schemeClr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322111" cy="6643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57356" y="857232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Огонь- друг, огонь - враг</a:t>
            </a:r>
            <a:endParaRPr lang="ru-RU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78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213555"/>
            <a:ext cx="5244445" cy="3644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4543428" cy="93026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800" b="1" i="0" u="none" strike="noStrike" kern="1200" cap="all" normalizeH="0" baseline="0" noProof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огонь враг</a:t>
            </a:r>
            <a:endParaRPr kumimoji="0" lang="ru-RU" sz="4800" b="1" i="0" u="none" strike="noStrike" kern="1200" cap="all" normalizeH="0" baseline="0" noProof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8746" y="214290"/>
            <a:ext cx="3863972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712562" cy="637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71810"/>
            <a:ext cx="4214810" cy="31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459" y="357167"/>
            <a:ext cx="875697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251" y="428604"/>
            <a:ext cx="8876880" cy="604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54141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2852734" cy="1143000"/>
          </a:xfrm>
        </p:spPr>
        <p:txBody>
          <a:bodyPr/>
          <a:lstStyle/>
          <a:p>
            <a:pPr algn="ctr"/>
            <a: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Отсутствие огня</a:t>
            </a:r>
            <a:endParaRPr lang="ru-RU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22305" cy="4087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657600"/>
            <a:ext cx="61722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928942"/>
            <a:ext cx="3929058" cy="3929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10487"/>
            <a:ext cx="4857752" cy="3337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5005354" cy="3286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00562" y="4429132"/>
            <a:ext cx="3467072" cy="16430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81" y="357167"/>
            <a:ext cx="8981837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90102"/>
            <a:ext cx="7978298" cy="5983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помощи огня человек обеспечил себя теплом и светом</a:t>
            </a:r>
            <a:endParaRPr lang="ru-RU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6571"/>
            <a:ext cx="4965080" cy="4571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1042" y="214290"/>
            <a:ext cx="4072958" cy="487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огне готовят пищу.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3000372"/>
            <a:ext cx="4915407" cy="3676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3613152" cy="4771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429000"/>
            <a:ext cx="3714550" cy="2847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4286280" cy="3263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14290"/>
            <a:ext cx="5037244" cy="2950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928"/>
            <a:ext cx="8287863" cy="6215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710</TotalTime>
  <Words>26</Words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Слайд 1</vt:lpstr>
      <vt:lpstr>Отсутствие огня</vt:lpstr>
      <vt:lpstr>Слайд 3</vt:lpstr>
      <vt:lpstr>Слайд 4</vt:lpstr>
      <vt:lpstr>Слайд 5</vt:lpstr>
      <vt:lpstr>При помощи огня человек обеспечил себя теплом и светом</vt:lpstr>
      <vt:lpstr>На огне готовят пищу. </vt:lpstr>
      <vt:lpstr>Слайд 8</vt:lpstr>
      <vt:lpstr>Слайд 9</vt:lpstr>
      <vt:lpstr> 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40</cp:revision>
  <dcterms:created xsi:type="dcterms:W3CDTF">2017-02-24T14:24:17Z</dcterms:created>
  <dcterms:modified xsi:type="dcterms:W3CDTF">2017-03-04T20:15:56Z</dcterms:modified>
</cp:coreProperties>
</file>